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56" r:id="rId1"/>
  </p:sldMasterIdLst>
  <p:notesMasterIdLst>
    <p:notesMasterId r:id="rId5"/>
  </p:notesMasterIdLst>
  <p:sldIdLst>
    <p:sldId id="256" r:id="rId2"/>
    <p:sldId id="287" r:id="rId3"/>
    <p:sldId id="289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2271"/>
    <a:srgbClr val="8775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170F70-BA57-A84D-B373-9FC52C49566C}" v="59" dt="2026-07-21T14:38:18.6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62"/>
    <p:restoredTop sz="94564"/>
  </p:normalViewPr>
  <p:slideViewPr>
    <p:cSldViewPr snapToGrid="0">
      <p:cViewPr varScale="1">
        <p:scale>
          <a:sx n="115" d="100"/>
          <a:sy n="115" d="100"/>
        </p:scale>
        <p:origin x="11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50B7E7-6733-1A4C-A3C8-32DAF71B6150}" type="datetimeFigureOut">
              <a:rPr lang="es-ES_tradnl" smtClean="0"/>
              <a:t>23/7/26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6FA78-3185-6948-B280-B06D12C1242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85382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E6FA78-3185-6948-B280-B06D12C12429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66227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L"/>
          </a:p>
        </p:txBody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4689-B28D-4D3C-8B05-9ABB967E2A3E}" type="datetime1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86591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4689-B28D-4D3C-8B05-9ABB967E2A3E}" type="datetime1">
              <a:rPr lang="en-US" smtClean="0"/>
              <a:t>7/23/26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11088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4689-B28D-4D3C-8B05-9ABB967E2A3E}" type="datetime1">
              <a:rPr lang="en-US" smtClean="0"/>
              <a:t>7/23/26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88136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47888" y="713232"/>
            <a:ext cx="3364992" cy="322783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dirty="0">
                <a:gradFill>
                  <a:gsLst>
                    <a:gs pos="0">
                      <a:schemeClr val="accent2"/>
                    </a:gs>
                    <a:gs pos="100000">
                      <a:schemeClr val="accent5"/>
                    </a:gs>
                  </a:gsLst>
                  <a:lin ang="15600000" scaled="0"/>
                </a:gra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47888" y="5138927"/>
            <a:ext cx="3200400" cy="119786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000" dirty="0"/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754845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30B7E9-D8D3-BC56-A758-6C86B58C0AC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247888" y="6318504"/>
            <a:ext cx="2459736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FF974-138E-88CF-9001-1A07C67D1DF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707624" y="6318504"/>
            <a:ext cx="859536" cy="365760"/>
          </a:xfrm>
        </p:spPr>
        <p:txBody>
          <a:bodyPr/>
          <a:lstStyle/>
          <a:p>
            <a:fld id="{A6379DD5-AE65-4D02-9BCE-257CC17A63B7}" type="datetime1">
              <a:rPr lang="en-US" smtClean="0"/>
              <a:t>7/23/26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DA7CD4-7B92-1CD1-A9F0-94B053972CA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716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4689-B28D-4D3C-8B05-9ABB967E2A3E}" type="datetime1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9513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4689-B28D-4D3C-8B05-9ABB967E2A3E}" type="datetime1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66627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4689-B28D-4D3C-8B05-9ABB967E2A3E}" type="datetime1">
              <a:rPr lang="en-US" smtClean="0"/>
              <a:t>7/23/26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23325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4689-B28D-4D3C-8B05-9ABB967E2A3E}" type="datetime1">
              <a:rPr lang="en-US" smtClean="0"/>
              <a:t>7/23/26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12714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4689-B28D-4D3C-8B05-9ABB967E2A3E}" type="datetime1">
              <a:rPr lang="en-US" smtClean="0"/>
              <a:t>7/23/26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9950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4689-B28D-4D3C-8B05-9ABB967E2A3E}" type="datetime1">
              <a:rPr lang="en-US" smtClean="0"/>
              <a:t>7/23/26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70074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4689-B28D-4D3C-8B05-9ABB967E2A3E}" type="datetime1">
              <a:rPr lang="en-US" smtClean="0"/>
              <a:t>7/23/26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17129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4689-B28D-4D3C-8B05-9ABB967E2A3E}" type="datetime1">
              <a:rPr lang="en-US" smtClean="0"/>
              <a:t>7/23/26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60251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6995">
              <a:srgbClr val="87759D"/>
            </a:gs>
            <a:gs pos="0">
              <a:schemeClr val="accent5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L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C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D1C4689-B28D-4D3C-8B05-9ABB967E2A3E}" type="datetime1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853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  <p:sldLayoutId id="2147484068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EDA2BF-3BA0-E643-9EA2-80200A81FA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1043" y="760016"/>
            <a:ext cx="5443795" cy="42220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s-ES_tradnl" dirty="0">
                <a:solidFill>
                  <a:srgbClr val="7030A0"/>
                </a:solidFill>
                <a:latin typeface="Chalkboard SE" panose="03050602040202020205" pitchFamily="66" charset="77"/>
              </a:rPr>
              <a:t>MÉTODO</a:t>
            </a:r>
            <a:r>
              <a:rPr lang="es-ES_tradnl" noProof="0" dirty="0">
                <a:solidFill>
                  <a:srgbClr val="7030A0"/>
                </a:solidFill>
                <a:latin typeface="Chalkboard SE" panose="03050602040202020205" pitchFamily="66" charset="77"/>
              </a:rPr>
              <a:t>: </a:t>
            </a:r>
            <a:br>
              <a:rPr lang="es-ES_tradnl" noProof="0" dirty="0">
                <a:solidFill>
                  <a:srgbClr val="7030A0"/>
                </a:solidFill>
                <a:latin typeface="Chalkboard SE" panose="03050602040202020205" pitchFamily="66" charset="77"/>
              </a:rPr>
            </a:br>
            <a:r>
              <a:rPr lang="es-ES_tradnl" noProof="0" dirty="0">
                <a:solidFill>
                  <a:srgbClr val="7030A0"/>
                </a:solidFill>
                <a:latin typeface="Chalkboard SE" panose="03050602040202020205" pitchFamily="66" charset="77"/>
              </a:rPr>
              <a:t>NO MÁS </a:t>
            </a:r>
            <a:r>
              <a:rPr lang="es-ES_tradnl" dirty="0">
                <a:solidFill>
                  <a:srgbClr val="7030A0"/>
                </a:solidFill>
                <a:latin typeface="Chalkboard SE" panose="03050602040202020205" pitchFamily="66" charset="77"/>
              </a:rPr>
              <a:t>D</a:t>
            </a:r>
            <a:r>
              <a:rPr lang="es-ES_tradnl" noProof="0" dirty="0">
                <a:solidFill>
                  <a:srgbClr val="7030A0"/>
                </a:solidFill>
                <a:latin typeface="Chalkboard SE" panose="03050602040202020205" pitchFamily="66" charset="77"/>
              </a:rPr>
              <a:t>OLOR</a:t>
            </a:r>
          </a:p>
        </p:txBody>
      </p:sp>
      <p:pic>
        <p:nvPicPr>
          <p:cNvPr id="7" name="Marcador de posición de imagen 6">
            <a:extLst>
              <a:ext uri="{FF2B5EF4-FFF2-40B4-BE49-F238E27FC236}">
                <a16:creationId xmlns:a16="http://schemas.microsoft.com/office/drawing/2014/main" id="{F621B9AA-7CD3-9BC9-205A-608B3EE5ABC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4574" b="4574"/>
          <a:stretch/>
        </p:blipFill>
        <p:spPr bwMode="auto">
          <a:xfrm>
            <a:off x="806789" y="643467"/>
            <a:ext cx="5941416" cy="5397896"/>
          </a:xfrm>
          <a:prstGeom prst="roundRect">
            <a:avLst>
              <a:gd name="adj" fmla="val 3876"/>
            </a:avLst>
          </a:prstGeom>
          <a:solidFill>
            <a:srgbClr val="FFFFFF"/>
          </a:solidFill>
          <a:ln>
            <a:solidFill>
              <a:schemeClr val="accent1"/>
            </a:solidFill>
          </a:ln>
          <a:effectLst/>
        </p:spPr>
      </p:pic>
      <p:sp>
        <p:nvSpPr>
          <p:cNvPr id="31" name="CuadroTexto 30">
            <a:extLst>
              <a:ext uri="{FF2B5EF4-FFF2-40B4-BE49-F238E27FC236}">
                <a16:creationId xmlns:a16="http://schemas.microsoft.com/office/drawing/2014/main" id="{4570E95E-4A96-C940-E41D-65999C646735}"/>
              </a:ext>
            </a:extLst>
          </p:cNvPr>
          <p:cNvSpPr txBox="1"/>
          <p:nvPr/>
        </p:nvSpPr>
        <p:spPr>
          <a:xfrm>
            <a:off x="0" y="5899047"/>
            <a:ext cx="123836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800" noProof="0" dirty="0">
                <a:solidFill>
                  <a:srgbClr val="4D2271"/>
                </a:solidFill>
                <a:latin typeface="Palace Script MT" panose="030303020206070C0B05" pitchFamily="66" charset="77"/>
                <a:ea typeface="Noteworthy Light" panose="02000400000000000000" pitchFamily="2" charset="77"/>
                <a:cs typeface="Palace Script MT" panose="020F0502020204030204" pitchFamily="34" charset="0"/>
              </a:rPr>
              <a:t>              El cuerpo es movimiento                                 </a:t>
            </a:r>
            <a:r>
              <a:rPr lang="es-ES_tradnl" sz="4800" dirty="0" err="1">
                <a:solidFill>
                  <a:srgbClr val="4D2271"/>
                </a:solidFill>
                <a:latin typeface="Palace Script MT" panose="030303020206070C0B05" pitchFamily="66" charset="77"/>
                <a:ea typeface="Noteworthy Light" panose="02000400000000000000" pitchFamily="2" charset="77"/>
                <a:cs typeface="Palace Script MT" panose="020F0502020204030204" pitchFamily="34" charset="0"/>
              </a:rPr>
              <a:t>by</a:t>
            </a:r>
            <a:r>
              <a:rPr lang="es-ES_tradnl" sz="4800" dirty="0">
                <a:solidFill>
                  <a:srgbClr val="4D2271"/>
                </a:solidFill>
                <a:latin typeface="Palace Script MT" panose="030303020206070C0B05" pitchFamily="66" charset="77"/>
                <a:ea typeface="Noteworthy Light" panose="02000400000000000000" pitchFamily="2" charset="77"/>
                <a:cs typeface="Palace Script MT" panose="020F0502020204030204" pitchFamily="34" charset="0"/>
              </a:rPr>
              <a:t> </a:t>
            </a:r>
            <a:r>
              <a:rPr lang="es-ES_tradnl" sz="4800" noProof="0" dirty="0">
                <a:solidFill>
                  <a:srgbClr val="4D2271"/>
                </a:solidFill>
                <a:latin typeface="Palace Script MT" panose="030303020206070C0B05" pitchFamily="66" charset="77"/>
                <a:ea typeface="Noteworthy Light" panose="02000400000000000000" pitchFamily="2" charset="77"/>
                <a:cs typeface="Palace Script MT" panose="020F0502020204030204" pitchFamily="34" charset="0"/>
              </a:rPr>
              <a:t> Cathelle </a:t>
            </a:r>
            <a:r>
              <a:rPr lang="es-ES_tradnl" sz="4800" noProof="0" dirty="0" err="1">
                <a:solidFill>
                  <a:srgbClr val="4D2271"/>
                </a:solidFill>
                <a:latin typeface="Palace Script MT" panose="030303020206070C0B05" pitchFamily="66" charset="77"/>
                <a:ea typeface="Noteworthy Light" panose="02000400000000000000" pitchFamily="2" charset="77"/>
                <a:cs typeface="Palace Script MT" panose="020F0502020204030204" pitchFamily="34" charset="0"/>
              </a:rPr>
              <a:t>Maité</a:t>
            </a:r>
            <a:r>
              <a:rPr lang="es-ES_tradnl" sz="4800" noProof="0" dirty="0">
                <a:solidFill>
                  <a:srgbClr val="4D2271"/>
                </a:solidFill>
                <a:latin typeface="Palace Script MT" panose="030303020206070C0B05" pitchFamily="66" charset="77"/>
                <a:ea typeface="Noteworthy Light" panose="02000400000000000000" pitchFamily="2" charset="77"/>
                <a:cs typeface="Palace Script MT" panose="020F0502020204030204" pitchFamily="34" charset="0"/>
              </a:rPr>
              <a:t> Buyse </a:t>
            </a:r>
          </a:p>
        </p:txBody>
      </p:sp>
      <p:sp>
        <p:nvSpPr>
          <p:cNvPr id="34" name="Subtítulo 2">
            <a:extLst>
              <a:ext uri="{FF2B5EF4-FFF2-40B4-BE49-F238E27FC236}">
                <a16:creationId xmlns:a16="http://schemas.microsoft.com/office/drawing/2014/main" id="{5957626E-02D8-919D-7856-3C9D7576858C}"/>
              </a:ext>
            </a:extLst>
          </p:cNvPr>
          <p:cNvSpPr txBox="1">
            <a:spLocks/>
          </p:cNvSpPr>
          <p:nvPr/>
        </p:nvSpPr>
        <p:spPr>
          <a:xfrm>
            <a:off x="6748205" y="2871059"/>
            <a:ext cx="5486400" cy="13620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None/>
              <a:defRPr lang="en-US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_tradnl" sz="3200" noProof="0" dirty="0">
                <a:solidFill>
                  <a:srgbClr val="7030A0"/>
                </a:solidFill>
                <a:latin typeface="Aptos" panose="020B0004020202020204" pitchFamily="34" charset="0"/>
              </a:rPr>
              <a:t>Integración </a:t>
            </a:r>
          </a:p>
          <a:p>
            <a:pPr algn="ctr"/>
            <a:r>
              <a:rPr lang="es-ES_tradnl" sz="3200" noProof="0" dirty="0">
                <a:solidFill>
                  <a:srgbClr val="7030A0"/>
                </a:solidFill>
                <a:latin typeface="Aptos" panose="020B0004020202020204" pitchFamily="34" charset="0"/>
              </a:rPr>
              <a:t>osteopatía y ejercicios</a:t>
            </a:r>
            <a:r>
              <a:rPr lang="es-ES_tradnl" sz="3200" noProof="0" dirty="0">
                <a:solidFill>
                  <a:srgbClr val="FFFFFF"/>
                </a:solidFill>
                <a:latin typeface="Aptos" panose="020B00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011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673"/>
    </mc:Choice>
    <mc:Fallback xmlns="">
      <p:transition spd="slow" advTm="2767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830" y="-796997"/>
            <a:ext cx="2947482" cy="4601183"/>
          </a:xfrm>
        </p:spPr>
        <p:txBody>
          <a:bodyPr/>
          <a:lstStyle/>
          <a:p>
            <a:pPr algn="ctr"/>
            <a:r>
              <a:rPr lang="es-ES_tradnl" noProof="0" dirty="0">
                <a:solidFill>
                  <a:srgbClr val="7030A0"/>
                </a:solidFill>
                <a:latin typeface="Chalkboard SE" panose="03050602040202020205" pitchFamily="66" charset="77"/>
              </a:rPr>
              <a:t>¿Quién soy?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308" y="501826"/>
            <a:ext cx="7315200" cy="5120640"/>
          </a:xfrm>
        </p:spPr>
        <p:txBody>
          <a:bodyPr/>
          <a:lstStyle/>
          <a:p>
            <a:r>
              <a:rPr lang="es-ES_tradnl" noProof="0" dirty="0">
                <a:solidFill>
                  <a:srgbClr val="7030A0"/>
                </a:solidFill>
              </a:rPr>
              <a:t>Osteópata DO (EOB, Barcelona)</a:t>
            </a:r>
          </a:p>
          <a:p>
            <a:r>
              <a:rPr lang="es-ES_tradnl" noProof="0" dirty="0">
                <a:solidFill>
                  <a:srgbClr val="7030A0"/>
                </a:solidFill>
              </a:rPr>
              <a:t>Instructora pilates (</a:t>
            </a:r>
            <a:r>
              <a:rPr lang="es-ES_tradnl" noProof="0" dirty="0" err="1">
                <a:solidFill>
                  <a:srgbClr val="7030A0"/>
                </a:solidFill>
              </a:rPr>
              <a:t>peak</a:t>
            </a:r>
            <a:r>
              <a:rPr lang="es-ES_tradnl" noProof="0" dirty="0">
                <a:solidFill>
                  <a:srgbClr val="7030A0"/>
                </a:solidFill>
              </a:rPr>
              <a:t> pilates)</a:t>
            </a:r>
          </a:p>
          <a:p>
            <a:r>
              <a:rPr lang="es-ES_tradnl" noProof="0" dirty="0">
                <a:solidFill>
                  <a:srgbClr val="7030A0"/>
                </a:solidFill>
              </a:rPr>
              <a:t>Licenciada en Educación Física  (VUB, Bélgica)</a:t>
            </a:r>
          </a:p>
          <a:p>
            <a:r>
              <a:rPr lang="es-ES_tradnl" noProof="0" dirty="0">
                <a:solidFill>
                  <a:srgbClr val="7030A0"/>
                </a:solidFill>
              </a:rPr>
              <a:t>Integración de osteopatía, pilates terapéutico y ejercicio funcional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77E0FA-5834-59BF-1B91-EBB2A8C6BD84}"/>
              </a:ext>
            </a:extLst>
          </p:cNvPr>
          <p:cNvSpPr txBox="1"/>
          <p:nvPr/>
        </p:nvSpPr>
        <p:spPr>
          <a:xfrm>
            <a:off x="-1475060" y="2143678"/>
            <a:ext cx="615789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4800" dirty="0">
                <a:solidFill>
                  <a:srgbClr val="4D2271"/>
                </a:solidFill>
                <a:latin typeface="Palace Script MT" panose="030303020206070C0B05" pitchFamily="66" charset="77"/>
                <a:ea typeface="Noteworthy Light" panose="02000400000000000000" pitchFamily="2" charset="77"/>
                <a:cs typeface="Palace Script MT" panose="020F0502020204030204" pitchFamily="34" charset="0"/>
              </a:rPr>
              <a:t>CMB</a:t>
            </a:r>
          </a:p>
          <a:p>
            <a:pPr algn="ctr"/>
            <a:r>
              <a:rPr lang="es-ES_tradnl" sz="4800" dirty="0">
                <a:solidFill>
                  <a:srgbClr val="4D2271"/>
                </a:solidFill>
                <a:latin typeface="Palace Script MT" panose="030303020206070C0B05" pitchFamily="66" charset="77"/>
                <a:ea typeface="Noteworthy Light" panose="02000400000000000000" pitchFamily="2" charset="77"/>
                <a:cs typeface="Palace Script MT" panose="020F0502020204030204" pitchFamily="34" charset="0"/>
              </a:rPr>
              <a:t>  </a:t>
            </a:r>
            <a:r>
              <a:rPr lang="es-ES_tradnl" sz="4800" noProof="0" dirty="0">
                <a:solidFill>
                  <a:srgbClr val="4D2271"/>
                </a:solidFill>
                <a:latin typeface="Palace Script MT" panose="030303020206070C0B05" pitchFamily="66" charset="77"/>
                <a:ea typeface="Noteworthy Light" panose="02000400000000000000" pitchFamily="2" charset="77"/>
                <a:cs typeface="Palace Script MT" panose="020F0502020204030204" pitchFamily="34" charset="0"/>
              </a:rPr>
              <a:t>Cathelle </a:t>
            </a:r>
            <a:r>
              <a:rPr lang="es-ES_tradnl" sz="4800" noProof="0" dirty="0" err="1">
                <a:solidFill>
                  <a:srgbClr val="4D2271"/>
                </a:solidFill>
                <a:latin typeface="Palace Script MT" panose="030303020206070C0B05" pitchFamily="66" charset="77"/>
                <a:ea typeface="Noteworthy Light" panose="02000400000000000000" pitchFamily="2" charset="77"/>
                <a:cs typeface="Palace Script MT" panose="020F0502020204030204" pitchFamily="34" charset="0"/>
              </a:rPr>
              <a:t>Maité</a:t>
            </a:r>
            <a:r>
              <a:rPr lang="es-ES_tradnl" sz="4800" noProof="0" dirty="0">
                <a:solidFill>
                  <a:srgbClr val="4D2271"/>
                </a:solidFill>
                <a:latin typeface="Palace Script MT" panose="030303020206070C0B05" pitchFamily="66" charset="77"/>
                <a:ea typeface="Noteworthy Light" panose="02000400000000000000" pitchFamily="2" charset="77"/>
                <a:cs typeface="Palace Script MT" panose="020F0502020204030204" pitchFamily="34" charset="0"/>
              </a:rPr>
              <a:t> Buyse</a:t>
            </a:r>
          </a:p>
          <a:p>
            <a:pPr algn="ctr"/>
            <a:r>
              <a:rPr lang="es-ES_tradnl" sz="4800" noProof="0" dirty="0">
                <a:solidFill>
                  <a:srgbClr val="4D2271"/>
                </a:solidFill>
                <a:latin typeface="Palace Script MT" panose="030303020206070C0B05" pitchFamily="66" charset="77"/>
                <a:ea typeface="Noteworthy Light" panose="02000400000000000000" pitchFamily="2" charset="77"/>
                <a:cs typeface="Palace Script MT" panose="020F0502020204030204" pitchFamily="34" charset="0"/>
              </a:rPr>
              <a:t>Cuerpo Mente</a:t>
            </a:r>
          </a:p>
          <a:p>
            <a:pPr algn="ctr"/>
            <a:r>
              <a:rPr lang="es-ES_tradnl" sz="4800" noProof="0" dirty="0">
                <a:solidFill>
                  <a:srgbClr val="4D2271"/>
                </a:solidFill>
                <a:latin typeface="Palace Script MT" panose="030303020206070C0B05" pitchFamily="66" charset="77"/>
                <a:ea typeface="Noteworthy Light" panose="02000400000000000000" pitchFamily="2" charset="77"/>
                <a:cs typeface="Palace Script MT" panose="020F0502020204030204" pitchFamily="34" charset="0"/>
              </a:rPr>
              <a:t> y </a:t>
            </a:r>
            <a:r>
              <a:rPr lang="es-ES_tradnl" sz="4800" dirty="0">
                <a:solidFill>
                  <a:srgbClr val="4D2271"/>
                </a:solidFill>
                <a:latin typeface="Palace Script MT" panose="030303020206070C0B05" pitchFamily="66" charset="77"/>
                <a:ea typeface="Noteworthy Light" panose="02000400000000000000" pitchFamily="2" charset="77"/>
                <a:cs typeface="Palace Script MT" panose="020F0502020204030204" pitchFamily="34" charset="0"/>
              </a:rPr>
              <a:t>Bienestar</a:t>
            </a:r>
            <a:r>
              <a:rPr lang="es-ES_tradnl" sz="4800" noProof="0" dirty="0">
                <a:solidFill>
                  <a:srgbClr val="4D2271"/>
                </a:solidFill>
                <a:latin typeface="Palace Script MT" panose="030303020206070C0B05" pitchFamily="66" charset="77"/>
                <a:ea typeface="Noteworthy Light" panose="02000400000000000000" pitchFamily="2" charset="77"/>
                <a:cs typeface="Palace Script MT" panose="020F0502020204030204" pitchFamily="34" charset="0"/>
              </a:rPr>
              <a:t> </a:t>
            </a:r>
            <a:endParaRPr lang="es-ES_tradnl" sz="4800" dirty="0">
              <a:solidFill>
                <a:srgbClr val="4D227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526"/>
    </mc:Choice>
    <mc:Fallback xmlns="">
      <p:transition spd="slow" advTm="14052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16A814-7624-0A98-AEF8-D38D0A38A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dirty="0">
                <a:solidFill>
                  <a:srgbClr val="7030A0"/>
                </a:solidFill>
                <a:latin typeface="Chalkboard SE" panose="03050602040202020205" pitchFamily="66" charset="77"/>
              </a:rPr>
              <a:t>Bienvenidos</a:t>
            </a:r>
            <a:br>
              <a:rPr lang="es-ES_tradnl" dirty="0">
                <a:solidFill>
                  <a:srgbClr val="7030A0"/>
                </a:solidFill>
                <a:latin typeface="Chalkboard SE" panose="03050602040202020205" pitchFamily="66" charset="77"/>
              </a:rPr>
            </a:br>
            <a:r>
              <a:rPr lang="es-ES_tradnl" dirty="0">
                <a:solidFill>
                  <a:srgbClr val="7030A0"/>
                </a:solidFill>
                <a:latin typeface="Chalkboard SE" panose="03050602040202020205" pitchFamily="66" charset="77"/>
              </a:rPr>
              <a:t>al </a:t>
            </a:r>
            <a:br>
              <a:rPr lang="es-ES_tradnl" dirty="0">
                <a:solidFill>
                  <a:srgbClr val="7030A0"/>
                </a:solidFill>
                <a:latin typeface="Chalkboard SE" panose="03050602040202020205" pitchFamily="66" charset="77"/>
              </a:rPr>
            </a:br>
            <a:r>
              <a:rPr lang="es-ES_tradnl" dirty="0">
                <a:solidFill>
                  <a:srgbClr val="7030A0"/>
                </a:solidFill>
                <a:latin typeface="Chalkboard SE" panose="03050602040202020205" pitchFamily="66" charset="77"/>
              </a:rPr>
              <a:t>Método</a:t>
            </a:r>
            <a:br>
              <a:rPr lang="es-ES_tradnl" dirty="0">
                <a:solidFill>
                  <a:srgbClr val="7030A0"/>
                </a:solidFill>
                <a:latin typeface="Chalkboard SE" panose="03050602040202020205" pitchFamily="66" charset="77"/>
              </a:rPr>
            </a:br>
            <a:r>
              <a:rPr lang="es-ES_tradnl" dirty="0">
                <a:solidFill>
                  <a:srgbClr val="7030A0"/>
                </a:solidFill>
                <a:latin typeface="Chalkboard SE" panose="03050602040202020205" pitchFamily="66" charset="77"/>
              </a:rPr>
              <a:t> No más dolor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0248429-9B6F-8908-73ED-3DC3FD6A0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864108"/>
            <a:ext cx="8069813" cy="5120640"/>
          </a:xfrm>
        </p:spPr>
        <p:txBody>
          <a:bodyPr>
            <a:normAutofit lnSpcReduction="10000"/>
          </a:bodyPr>
          <a:lstStyle/>
          <a:p>
            <a:r>
              <a:rPr lang="es-ES_tradnl" sz="3200" u="sng" noProof="0" dirty="0">
                <a:solidFill>
                  <a:srgbClr val="7030A0"/>
                </a:solidFill>
                <a:latin typeface="Chalkboard SE" panose="03050602040202020205" pitchFamily="66" charset="77"/>
                <a:ea typeface="Noteworthy Light" panose="02000400000000000000" pitchFamily="2" charset="77"/>
                <a:cs typeface="Palace Script MT" panose="020F0502020204030204" pitchFamily="34" charset="0"/>
              </a:rPr>
              <a:t>Teórico-Práctico:</a:t>
            </a:r>
          </a:p>
          <a:p>
            <a:endParaRPr lang="es-ES_tradnl" sz="3200" noProof="0" dirty="0">
              <a:solidFill>
                <a:srgbClr val="7030A0"/>
              </a:solidFill>
              <a:latin typeface="Chalkboard SE" panose="03050602040202020205" pitchFamily="66" charset="77"/>
              <a:ea typeface="Noteworthy Light" panose="02000400000000000000" pitchFamily="2" charset="77"/>
              <a:cs typeface="Palace Script MT" panose="020F0502020204030204" pitchFamily="34" charset="0"/>
            </a:endParaRPr>
          </a:p>
          <a:p>
            <a:pPr>
              <a:buClr>
                <a:schemeClr val="bg1"/>
              </a:buClr>
              <a:buFont typeface="Wingdings" pitchFamily="2" charset="2"/>
              <a:buChar char="ü"/>
            </a:pPr>
            <a:r>
              <a:rPr lang="es-ES_tradnl" dirty="0">
                <a:solidFill>
                  <a:srgbClr val="7030A0"/>
                </a:solidFill>
                <a:latin typeface="+mj-lt"/>
                <a:ea typeface="Noteworthy Light" panose="02000400000000000000" pitchFamily="2" charset="77"/>
                <a:cs typeface="Palace Script MT" panose="020F0502020204030204" pitchFamily="34" charset="0"/>
              </a:rPr>
              <a:t> Comprender tu cuerpo:  </a:t>
            </a:r>
            <a:r>
              <a:rPr lang="es-ES_tradnl" b="1" dirty="0">
                <a:solidFill>
                  <a:srgbClr val="7030A0"/>
                </a:solidFill>
                <a:latin typeface="+mj-lt"/>
                <a:ea typeface="Noteworthy Light" panose="02000400000000000000" pitchFamily="2" charset="77"/>
                <a:cs typeface="Palace Script MT" panose="020F0502020204030204" pitchFamily="34" charset="0"/>
              </a:rPr>
              <a:t>An</a:t>
            </a:r>
            <a:r>
              <a:rPr lang="es-ES_tradnl" b="1" noProof="0" dirty="0">
                <a:solidFill>
                  <a:srgbClr val="7030A0"/>
                </a:solidFill>
                <a:latin typeface="+mj-lt"/>
                <a:ea typeface="Noteworthy Light" panose="02000400000000000000" pitchFamily="2" charset="77"/>
                <a:cs typeface="Palace Script MT" panose="020F0502020204030204" pitchFamily="34" charset="0"/>
              </a:rPr>
              <a:t>atomía, fisiología, neurología</a:t>
            </a:r>
            <a:r>
              <a:rPr lang="es-ES_tradnl" noProof="0" dirty="0">
                <a:solidFill>
                  <a:srgbClr val="7030A0"/>
                </a:solidFill>
                <a:latin typeface="+mj-lt"/>
                <a:ea typeface="Noteworthy Light" panose="02000400000000000000" pitchFamily="2" charset="77"/>
                <a:cs typeface="Palace Script MT" panose="020F0502020204030204" pitchFamily="34" charset="0"/>
              </a:rPr>
              <a:t> y modelos específicos.</a:t>
            </a:r>
          </a:p>
          <a:p>
            <a:pPr marL="0" indent="0">
              <a:buClr>
                <a:schemeClr val="bg1"/>
              </a:buClr>
              <a:buNone/>
            </a:pPr>
            <a:endParaRPr lang="es-ES_tradnl" noProof="0" dirty="0">
              <a:solidFill>
                <a:srgbClr val="7030A0"/>
              </a:solidFill>
              <a:latin typeface="+mj-lt"/>
              <a:ea typeface="Noteworthy Light" panose="02000400000000000000" pitchFamily="2" charset="77"/>
              <a:cs typeface="Palace Script MT" panose="020F0502020204030204" pitchFamily="34" charset="0"/>
            </a:endParaRPr>
          </a:p>
          <a:p>
            <a:pPr>
              <a:buClr>
                <a:schemeClr val="bg1"/>
              </a:buClr>
              <a:buFont typeface="Wingdings" pitchFamily="2" charset="2"/>
              <a:buChar char="ü"/>
            </a:pPr>
            <a:r>
              <a:rPr lang="es-ES_tradnl" noProof="0" dirty="0">
                <a:solidFill>
                  <a:srgbClr val="7030A0"/>
                </a:solidFill>
                <a:latin typeface="+mj-lt"/>
                <a:ea typeface="Noteworthy Light" panose="02000400000000000000" pitchFamily="2" charset="77"/>
                <a:cs typeface="Palace Script MT" panose="020F0502020204030204" pitchFamily="34" charset="0"/>
              </a:rPr>
              <a:t> Ejercicios específicos:</a:t>
            </a:r>
          </a:p>
          <a:p>
            <a:pPr marL="0" indent="0">
              <a:buClr>
                <a:schemeClr val="bg1"/>
              </a:buClr>
              <a:buNone/>
            </a:pPr>
            <a:r>
              <a:rPr lang="es-ES_tradnl" noProof="0" dirty="0">
                <a:solidFill>
                  <a:srgbClr val="7030A0"/>
                </a:solidFill>
                <a:latin typeface="+mj-lt"/>
                <a:ea typeface="Noteworthy Light" panose="02000400000000000000" pitchFamily="2" charset="77"/>
                <a:cs typeface="Palace Script MT" panose="020F0502020204030204" pitchFamily="34" charset="0"/>
              </a:rPr>
              <a:t>     </a:t>
            </a:r>
            <a:r>
              <a:rPr lang="es-ES_tradnl" b="1" noProof="0" dirty="0">
                <a:solidFill>
                  <a:srgbClr val="7030A0"/>
                </a:solidFill>
                <a:latin typeface="+mj-lt"/>
                <a:ea typeface="Noteworthy Light" panose="02000400000000000000" pitchFamily="2" charset="77"/>
                <a:cs typeface="Palace Script MT" panose="020F0502020204030204" pitchFamily="34" charset="0"/>
              </a:rPr>
              <a:t>entrenamiento funcional, fuerza, pilates </a:t>
            </a:r>
            <a:r>
              <a:rPr lang="es-ES_tradnl" dirty="0">
                <a:solidFill>
                  <a:srgbClr val="7030A0"/>
                </a:solidFill>
                <a:latin typeface="+mj-lt"/>
                <a:ea typeface="Noteworthy Light" panose="02000400000000000000" pitchFamily="2" charset="77"/>
                <a:cs typeface="Palace Script MT" panose="020F0502020204030204" pitchFamily="34" charset="0"/>
              </a:rPr>
              <a:t>y </a:t>
            </a:r>
            <a:r>
              <a:rPr lang="es-ES_tradnl" b="1" noProof="0" dirty="0">
                <a:solidFill>
                  <a:srgbClr val="7030A0"/>
                </a:solidFill>
                <a:latin typeface="+mj-lt"/>
                <a:ea typeface="Noteworthy Light" panose="02000400000000000000" pitchFamily="2" charset="77"/>
                <a:cs typeface="Palace Script MT" panose="020F0502020204030204" pitchFamily="34" charset="0"/>
              </a:rPr>
              <a:t>estiramientos.</a:t>
            </a:r>
          </a:p>
          <a:p>
            <a:pPr marL="0" indent="0">
              <a:buClr>
                <a:schemeClr val="bg1"/>
              </a:buClr>
              <a:buNone/>
            </a:pPr>
            <a:endParaRPr lang="es-ES_tradnl" noProof="0" dirty="0">
              <a:solidFill>
                <a:srgbClr val="7030A0"/>
              </a:solidFill>
              <a:latin typeface="+mj-lt"/>
              <a:ea typeface="Noteworthy Light" panose="02000400000000000000" pitchFamily="2" charset="77"/>
              <a:cs typeface="Palace Script MT" panose="020F0502020204030204" pitchFamily="34" charset="0"/>
            </a:endParaRPr>
          </a:p>
          <a:p>
            <a:pPr>
              <a:buClr>
                <a:schemeClr val="bg1"/>
              </a:buClr>
              <a:buFont typeface="Wingdings" pitchFamily="2" charset="2"/>
              <a:buChar char="ü"/>
            </a:pPr>
            <a:r>
              <a:rPr lang="es-ES_tradnl" dirty="0">
                <a:solidFill>
                  <a:srgbClr val="7030A0"/>
                </a:solidFill>
                <a:latin typeface="+mj-lt"/>
                <a:ea typeface="Noteworthy Light" panose="02000400000000000000" pitchFamily="2" charset="77"/>
                <a:cs typeface="Palace Script MT" panose="020F0502020204030204" pitchFamily="34" charset="0"/>
              </a:rPr>
              <a:t> Conciencia</a:t>
            </a:r>
            <a:r>
              <a:rPr lang="es-ES_tradnl" noProof="0" dirty="0">
                <a:solidFill>
                  <a:srgbClr val="7030A0"/>
                </a:solidFill>
                <a:latin typeface="+mj-lt"/>
                <a:ea typeface="Noteworthy Light" panose="02000400000000000000" pitchFamily="2" charset="77"/>
                <a:cs typeface="Palace Script MT" panose="020F0502020204030204" pitchFamily="34" charset="0"/>
              </a:rPr>
              <a:t> postural: reconocer malas posturas y activar tu musculatura profunda (</a:t>
            </a:r>
            <a:r>
              <a:rPr lang="es-ES_tradnl" b="1" noProof="0" dirty="0">
                <a:solidFill>
                  <a:srgbClr val="7030A0"/>
                </a:solidFill>
                <a:latin typeface="+mj-lt"/>
                <a:ea typeface="Noteworthy Light" panose="02000400000000000000" pitchFamily="2" charset="77"/>
                <a:cs typeface="Palace Script MT" panose="020F0502020204030204" pitchFamily="34" charset="0"/>
              </a:rPr>
              <a:t>CORE).</a:t>
            </a:r>
          </a:p>
          <a:p>
            <a:pPr marL="0" indent="0">
              <a:buClr>
                <a:schemeClr val="bg1"/>
              </a:buClr>
              <a:buNone/>
            </a:pPr>
            <a:endParaRPr lang="es-ES_tradnl" noProof="0" dirty="0">
              <a:solidFill>
                <a:srgbClr val="7030A0"/>
              </a:solidFill>
              <a:latin typeface="+mj-lt"/>
              <a:ea typeface="Noteworthy Light" panose="02000400000000000000" pitchFamily="2" charset="77"/>
              <a:cs typeface="Palace Script MT" panose="020F0502020204030204" pitchFamily="34" charset="0"/>
            </a:endParaRPr>
          </a:p>
          <a:p>
            <a:pPr>
              <a:buClr>
                <a:schemeClr val="bg1"/>
              </a:buClr>
              <a:buFont typeface="Wingdings" pitchFamily="2" charset="2"/>
              <a:buChar char="ü"/>
            </a:pPr>
            <a:r>
              <a:rPr lang="es-ES_tradnl" dirty="0">
                <a:solidFill>
                  <a:srgbClr val="7030A0"/>
                </a:solidFill>
                <a:latin typeface="+mj-lt"/>
                <a:ea typeface="Noteworthy Light" panose="02000400000000000000" pitchFamily="2" charset="77"/>
                <a:cs typeface="Palace Script MT" panose="020F0502020204030204" pitchFamily="34" charset="0"/>
              </a:rPr>
              <a:t> </a:t>
            </a:r>
            <a:r>
              <a:rPr lang="es-ES_tradnl" noProof="0" dirty="0">
                <a:solidFill>
                  <a:srgbClr val="7030A0"/>
                </a:solidFill>
                <a:latin typeface="+mj-lt"/>
                <a:ea typeface="Noteworthy Light" panose="02000400000000000000" pitchFamily="2" charset="77"/>
                <a:cs typeface="Palace Script MT" panose="020F0502020204030204" pitchFamily="34" charset="0"/>
              </a:rPr>
              <a:t>Convertirse en actor activo en tu proceso de rehabilitación (moverte sin dolor).</a:t>
            </a:r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15292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541"/>
    </mc:Choice>
    <mc:Fallback xmlns="">
      <p:transition spd="slow" advTm="157541"/>
    </mc:Fallback>
  </mc:AlternateContent>
</p:sld>
</file>

<file path=ppt/theme/theme1.xml><?xml version="1.0" encoding="utf-8"?>
<a:theme xmlns:a="http://schemas.openxmlformats.org/drawingml/2006/main" name="Marco">
  <a:themeElements>
    <a:clrScheme name="Marco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Marco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arco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44438</TotalTime>
  <Words>135</Words>
  <Application>Microsoft Macintosh PowerPoint</Application>
  <PresentationFormat>Panorámica</PresentationFormat>
  <Paragraphs>25</Paragraphs>
  <Slides>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10" baseType="lpstr">
      <vt:lpstr>Aptos</vt:lpstr>
      <vt:lpstr>Chalkboard SE</vt:lpstr>
      <vt:lpstr>Corbel</vt:lpstr>
      <vt:lpstr>Palace Script MT</vt:lpstr>
      <vt:lpstr>Wingdings</vt:lpstr>
      <vt:lpstr>Wingdings 2</vt:lpstr>
      <vt:lpstr>Marco</vt:lpstr>
      <vt:lpstr>MÉTODO:  NO MÁS DOLOR</vt:lpstr>
      <vt:lpstr>¿Quién soy?</vt:lpstr>
      <vt:lpstr>Bienvenidos al  Método  No más dolor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Cathelle Buyse</dc:creator>
  <cp:lastModifiedBy>Carlos Baeza Aguilera</cp:lastModifiedBy>
  <cp:revision>64</cp:revision>
  <dcterms:created xsi:type="dcterms:W3CDTF">2025-09-13T14:49:24Z</dcterms:created>
  <dcterms:modified xsi:type="dcterms:W3CDTF">2026-07-23T16:09:11Z</dcterms:modified>
</cp:coreProperties>
</file>